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68" r:id="rId2"/>
  </p:sldMasterIdLst>
  <p:notesMasterIdLst>
    <p:notesMasterId r:id="rId6"/>
  </p:notesMasterIdLst>
  <p:handoutMasterIdLst>
    <p:handoutMasterId r:id="rId7"/>
  </p:handoutMasterIdLst>
  <p:sldIdLst>
    <p:sldId id="381" r:id="rId3"/>
    <p:sldId id="382" r:id="rId4"/>
    <p:sldId id="383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00"/>
    <a:srgbClr val="CC0FBF"/>
    <a:srgbClr val="2B6FFF"/>
    <a:srgbClr val="CC0000"/>
    <a:srgbClr val="008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9483" autoAdjust="0"/>
    <p:restoredTop sz="94676" autoAdjust="0"/>
  </p:normalViewPr>
  <p:slideViewPr>
    <p:cSldViewPr>
      <p:cViewPr varScale="1">
        <p:scale>
          <a:sx n="94" d="100"/>
          <a:sy n="94" d="100"/>
        </p:scale>
        <p:origin x="-1470" y="-9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1FEDC7FF-CDBF-4118-836E-F5B1EF63C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78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charset="-128"/>
              </a:defRPr>
            </a:lvl1pPr>
          </a:lstStyle>
          <a:p>
            <a:pPr>
              <a:defRPr/>
            </a:pPr>
            <a:fld id="{612BB0FB-23F5-4ABA-9540-C990716D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9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1F1C7-20AD-4052-B04A-7D4E9588AF8F}" type="slidenum">
              <a:rPr lang="en-US" smtClean="0">
                <a:solidFill>
                  <a:srgbClr val="000000"/>
                </a:solidFill>
                <a:ea typeface="ＭＳ Ｐゴシック" pitchFamily="-109" charset="-128"/>
              </a:rPr>
              <a:pPr/>
              <a:t>1</a:t>
            </a:fld>
            <a:endParaRPr lang="en-US" smtClean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0"/>
            <a:ext cx="4419600" cy="1119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143000"/>
            <a:ext cx="8534400" cy="5257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10" descr="f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-11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Motion from Curricula Committee to approve the Curricula Committee report (distributed)</a:t>
            </a:r>
          </a:p>
          <a:p>
            <a:pPr lvl="1"/>
            <a:r>
              <a:rPr lang="en-US" smtClean="0"/>
              <a:t>Includes items from March 4 and April 1 (continued on April 7) meetings.</a:t>
            </a:r>
          </a:p>
          <a:p>
            <a:pPr lvl="1"/>
            <a:r>
              <a:rPr lang="en-US" smtClean="0"/>
              <a:t>Includes approximately 20 DCs, 90 CCs</a:t>
            </a:r>
          </a:p>
          <a:p>
            <a:pPr lvl="2"/>
            <a:endParaRPr lang="en-US" smtClean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Curricula Committee Report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305800" cy="4038600"/>
          </a:xfrm>
        </p:spPr>
        <p:txBody>
          <a:bodyPr/>
          <a:lstStyle/>
          <a:p>
            <a:r>
              <a:rPr lang="en-US" sz="4800" b="0" dirty="0" smtClean="0">
                <a:ea typeface="ＭＳ Ｐゴシック" pitchFamily="-109" charset="-128"/>
              </a:rPr>
              <a:t>President’s Report</a:t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4800" b="0" dirty="0" smtClean="0">
                <a:ea typeface="ＭＳ Ｐゴシック" pitchFamily="-109" charset="-128"/>
              </a:rPr>
              <a:t/>
            </a:r>
            <a:br>
              <a:rPr lang="en-US" sz="48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>October 18, 2012</a:t>
            </a:r>
            <a:br>
              <a:rPr lang="en-US" sz="3600" b="0" dirty="0" smtClean="0">
                <a:ea typeface="ＭＳ Ｐゴシック" pitchFamily="-109" charset="-128"/>
              </a:rPr>
            </a:br>
            <a:r>
              <a:rPr lang="en-US" sz="3600" b="0" dirty="0" smtClean="0">
                <a:ea typeface="ＭＳ Ｐゴシック" pitchFamily="-109" charset="-128"/>
              </a:rPr>
              <a:t/>
            </a:r>
            <a:br>
              <a:rPr lang="en-US" sz="3600" b="0" dirty="0" smtClean="0">
                <a:ea typeface="ＭＳ Ｐゴシック" pitchFamily="-109" charset="-128"/>
              </a:rPr>
            </a:br>
            <a:endParaRPr lang="en-US" sz="3600" b="0" dirty="0" smtClean="0">
              <a:ea typeface="ＭＳ Ｐゴシック" pitchFamily="-109" charset="-128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09600" y="2971800"/>
            <a:ext cx="80772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95800" y="390525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</a:rPr>
              <a:t>October 18, 2012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4958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endParaRPr lang="en-US" sz="2400" b="1" kern="0" dirty="0" smtClean="0">
              <a:solidFill>
                <a:srgbClr val="008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1143000"/>
            <a:ext cx="77162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+mn-ea"/>
              </a:rPr>
              <a:t>Searches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VPAA search 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ea typeface="+mn-ea"/>
              </a:rPr>
              <a:t>  VPGS search</a:t>
            </a: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pPr marL="231775" indent="-231775"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Arial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b="1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endParaRPr lang="en-US" sz="2400" dirty="0" smtClean="0">
              <a:solidFill>
                <a:srgbClr val="000000"/>
              </a:solidFill>
              <a:latin typeface="Calibri" pitchFamily="34" charset="0"/>
              <a:ea typeface="+mn-ea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Calibri" pitchFamily="34" charset="0"/>
                <a:ea typeface="+mn-ea"/>
              </a:rPr>
              <a:t>  </a:t>
            </a:r>
            <a:endParaRPr lang="en-US" sz="2400" dirty="0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0" y="3810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October 18,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2559" y="1295399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                                        </a:t>
            </a:r>
            <a:r>
              <a:rPr lang="en-US" sz="2400" b="1" dirty="0" smtClean="0">
                <a:solidFill>
                  <a:srgbClr val="000000"/>
                </a:solidFill>
              </a:rPr>
              <a:t>IFC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IFC Retreat September 25th– 26th</a:t>
            </a:r>
            <a:endParaRPr lang="en-US" sz="2400" baseline="300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rgbClr val="000000"/>
              </a:solidFill>
            </a:endParaRP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0" y="304800"/>
            <a:ext cx="4419600" cy="677863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Faculty Senate Report</a:t>
            </a:r>
          </a:p>
          <a:p>
            <a:pPr algn="ctr">
              <a:lnSpc>
                <a:spcPct val="70000"/>
              </a:lnSpc>
              <a:defRPr/>
            </a:pPr>
            <a:r>
              <a:rPr lang="en-US" sz="2400" b="1" kern="0" dirty="0" smtClean="0">
                <a:solidFill>
                  <a:srgbClr val="008000"/>
                </a:solidFill>
                <a:latin typeface="Times New Roman"/>
                <a:ea typeface="+mn-ea"/>
              </a:rPr>
              <a:t>October 18,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.Slides.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FS.Slides.Template</Template>
  <TotalTime>168</TotalTime>
  <Words>40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FS.Slides.Template</vt:lpstr>
      <vt:lpstr>default</vt:lpstr>
      <vt:lpstr>President’s Report  October 18, 2012  </vt:lpstr>
      <vt:lpstr>PowerPoint Presentation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Senate Meeting   August 11, 2011</dc:title>
  <dc:creator>mdaniels</dc:creator>
  <cp:lastModifiedBy>Werner, Jeannie</cp:lastModifiedBy>
  <cp:revision>37</cp:revision>
  <dcterms:created xsi:type="dcterms:W3CDTF">2011-08-11T14:37:45Z</dcterms:created>
  <dcterms:modified xsi:type="dcterms:W3CDTF">2012-10-17T15:46:47Z</dcterms:modified>
</cp:coreProperties>
</file>